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66F8-C81D-40ED-A6E9-663D8C984AB3}" type="datetimeFigureOut">
              <a:rPr lang="en-US" smtClean="0"/>
              <a:t>6/20/2010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ADBB-1D6C-4F5D-917D-43E3C6A43B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66F8-C81D-40ED-A6E9-663D8C984AB3}" type="datetimeFigureOut">
              <a:rPr lang="en-US" smtClean="0"/>
              <a:t>6/20/2010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ADBB-1D6C-4F5D-917D-43E3C6A43B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66F8-C81D-40ED-A6E9-663D8C984AB3}" type="datetimeFigureOut">
              <a:rPr lang="en-US" smtClean="0"/>
              <a:t>6/20/2010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ADBB-1D6C-4F5D-917D-43E3C6A43B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66F8-C81D-40ED-A6E9-663D8C984AB3}" type="datetimeFigureOut">
              <a:rPr lang="en-US" smtClean="0"/>
              <a:t>6/20/2010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ADBB-1D6C-4F5D-917D-43E3C6A43B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66F8-C81D-40ED-A6E9-663D8C984AB3}" type="datetimeFigureOut">
              <a:rPr lang="en-US" smtClean="0"/>
              <a:t>6/20/2010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ADBB-1D6C-4F5D-917D-43E3C6A43B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66F8-C81D-40ED-A6E9-663D8C984AB3}" type="datetimeFigureOut">
              <a:rPr lang="en-US" smtClean="0"/>
              <a:t>6/20/2010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ADBB-1D6C-4F5D-917D-43E3C6A43B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66F8-C81D-40ED-A6E9-663D8C984AB3}" type="datetimeFigureOut">
              <a:rPr lang="en-US" smtClean="0"/>
              <a:t>6/20/2010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ADBB-1D6C-4F5D-917D-43E3C6A43B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66F8-C81D-40ED-A6E9-663D8C984AB3}" type="datetimeFigureOut">
              <a:rPr lang="en-US" smtClean="0"/>
              <a:t>6/20/2010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ADBB-1D6C-4F5D-917D-43E3C6A43B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66F8-C81D-40ED-A6E9-663D8C984AB3}" type="datetimeFigureOut">
              <a:rPr lang="en-US" smtClean="0"/>
              <a:t>6/20/2010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ADBB-1D6C-4F5D-917D-43E3C6A43B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66F8-C81D-40ED-A6E9-663D8C984AB3}" type="datetimeFigureOut">
              <a:rPr lang="en-US" smtClean="0"/>
              <a:t>6/20/2010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ADBB-1D6C-4F5D-917D-43E3C6A43B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66F8-C81D-40ED-A6E9-663D8C984AB3}" type="datetimeFigureOut">
              <a:rPr lang="en-US" smtClean="0"/>
              <a:t>6/20/2010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ADBB-1D6C-4F5D-917D-43E3C6A43B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966F8-C81D-40ED-A6E9-663D8C984AB3}" type="datetimeFigureOut">
              <a:rPr lang="en-US" smtClean="0"/>
              <a:t>6/20/2010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AADBB-1D6C-4F5D-917D-43E3C6A43B4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04_13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4_14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3309" cy="683498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4_14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4981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4_14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2068"/>
            <a:ext cx="9214909" cy="691118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4_14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92131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4_14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4_14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4_14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4_14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4_14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4_14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4_139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92131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4_14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4_13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6036"/>
            <a:ext cx="9144000" cy="6904036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4_13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-80168"/>
            <a:ext cx="9144000" cy="693816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4_14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3309" cy="6857999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4_14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2068"/>
            <a:ext cx="9214909" cy="690006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4_14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89508" cy="6892131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4_14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0109" y="-38100"/>
            <a:ext cx="9164109" cy="687308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4_14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On-screen Show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Lake County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olsons</dc:creator>
  <cp:lastModifiedBy>olsons</cp:lastModifiedBy>
  <cp:revision>2</cp:revision>
  <dcterms:created xsi:type="dcterms:W3CDTF">2010-06-20T17:12:30Z</dcterms:created>
  <dcterms:modified xsi:type="dcterms:W3CDTF">2010-06-20T17:23:35Z</dcterms:modified>
</cp:coreProperties>
</file>