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95" r:id="rId3"/>
    <p:sldId id="296" r:id="rId4"/>
    <p:sldId id="297" r:id="rId5"/>
    <p:sldId id="292" r:id="rId6"/>
    <p:sldId id="293" r:id="rId7"/>
    <p:sldId id="294" r:id="rId8"/>
    <p:sldId id="288" r:id="rId9"/>
    <p:sldId id="289" r:id="rId10"/>
    <p:sldId id="290" r:id="rId11"/>
    <p:sldId id="291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19" autoAdjust="0"/>
    <p:restoredTop sz="94737" autoAdjust="0"/>
  </p:normalViewPr>
  <p:slideViewPr>
    <p:cSldViewPr>
      <p:cViewPr varScale="1">
        <p:scale>
          <a:sx n="71" d="100"/>
          <a:sy n="71" d="100"/>
        </p:scale>
        <p:origin x="-4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BB3F-05BC-4532-B720-F1A558ADA385}" type="datetimeFigureOut">
              <a:rPr lang="en-US" smtClean="0"/>
              <a:t>6/15/2010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9D4-540C-45B7-B816-A3D44AFB41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BB3F-05BC-4532-B720-F1A558ADA385}" type="datetimeFigureOut">
              <a:rPr lang="en-US" smtClean="0"/>
              <a:t>6/15/2010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9D4-540C-45B7-B816-A3D44AFB41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BB3F-05BC-4532-B720-F1A558ADA385}" type="datetimeFigureOut">
              <a:rPr lang="en-US" smtClean="0"/>
              <a:t>6/15/2010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9D4-540C-45B7-B816-A3D44AFB41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BB3F-05BC-4532-B720-F1A558ADA385}" type="datetimeFigureOut">
              <a:rPr lang="en-US" smtClean="0"/>
              <a:t>6/15/2010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9D4-540C-45B7-B816-A3D44AFB41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BB3F-05BC-4532-B720-F1A558ADA385}" type="datetimeFigureOut">
              <a:rPr lang="en-US" smtClean="0"/>
              <a:t>6/15/2010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9D4-540C-45B7-B816-A3D44AFB41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BB3F-05BC-4532-B720-F1A558ADA385}" type="datetimeFigureOut">
              <a:rPr lang="en-US" smtClean="0"/>
              <a:t>6/15/2010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9D4-540C-45B7-B816-A3D44AFB41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BB3F-05BC-4532-B720-F1A558ADA385}" type="datetimeFigureOut">
              <a:rPr lang="en-US" smtClean="0"/>
              <a:t>6/15/2010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9D4-540C-45B7-B816-A3D44AFB41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BB3F-05BC-4532-B720-F1A558ADA385}" type="datetimeFigureOut">
              <a:rPr lang="en-US" smtClean="0"/>
              <a:t>6/15/2010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9D4-540C-45B7-B816-A3D44AFB41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BB3F-05BC-4532-B720-F1A558ADA385}" type="datetimeFigureOut">
              <a:rPr lang="en-US" smtClean="0"/>
              <a:t>6/15/2010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9D4-540C-45B7-B816-A3D44AFB41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BB3F-05BC-4532-B720-F1A558ADA385}" type="datetimeFigureOut">
              <a:rPr lang="en-US" smtClean="0"/>
              <a:t>6/15/2010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9D4-540C-45B7-B816-A3D44AFB41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BB3F-05BC-4532-B720-F1A558ADA385}" type="datetimeFigureOut">
              <a:rPr lang="en-US" smtClean="0"/>
              <a:t>6/15/2010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9D4-540C-45B7-B816-A3D44AFB41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DBB3F-05BC-4532-B720-F1A558ADA385}" type="datetimeFigureOut">
              <a:rPr lang="en-US" smtClean="0"/>
              <a:t>6/15/2010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7C9D4-540C-45B7-B816-A3D44AFB41F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d land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698"/>
            <a:ext cx="9144000" cy="6862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forestry rocj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400" y="0"/>
            <a:ext cx="91694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forestry team ro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 descr="heath meg o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03" y="0"/>
            <a:ext cx="9146203" cy="685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jaimie b2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jr n la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0"/>
            <a:ext cx="3392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kay nic o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4214" y="1"/>
            <a:ext cx="9228214" cy="691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kay nichole b2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2" y="1"/>
            <a:ext cx="9138138" cy="680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kay p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0725" y="-11113"/>
            <a:ext cx="5162550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mea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8592"/>
            <a:ext cx="9144000" cy="687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mel jen cas heather m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d la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405"/>
            <a:ext cx="9292713" cy="6972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 aln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903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 floricultur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 land ca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 land hat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 sal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rsery c and a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222"/>
            <a:ext cx="9152148" cy="6856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rsery k and 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59" y="0"/>
            <a:ext cx="91649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ncak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98012" cy="678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ancake 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ncake 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d par pr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 pro state conventi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g fai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ch ally case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ch oh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367" y="1"/>
            <a:ext cx="9148367" cy="685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l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8587"/>
            <a:ext cx="9144000" cy="685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 descr="seaworl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 descr="seaworld grou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" descr="softbal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568"/>
            <a:ext cx="9144000" cy="6854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" descr="state citru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63" y="0"/>
            <a:ext cx="9140737" cy="6863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te land 0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0"/>
            <a:ext cx="929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dinner auction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6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te par pr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982199" cy="6857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b par pr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t tea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0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dinner auction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7881"/>
            <a:ext cx="9144000" cy="6853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dinner auction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dinner auc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0"/>
            <a:ext cx="4343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eleva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forestry ca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On-screen Show (4:3)</PresentationFormat>
  <Paragraphs>0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Company>Lake County Schools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olsonsavannahj</dc:creator>
  <cp:lastModifiedBy>olsonsavannahj</cp:lastModifiedBy>
  <cp:revision>5</cp:revision>
  <dcterms:created xsi:type="dcterms:W3CDTF">2010-06-15T13:09:38Z</dcterms:created>
  <dcterms:modified xsi:type="dcterms:W3CDTF">2010-06-15T13:13:22Z</dcterms:modified>
</cp:coreProperties>
</file>